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6" r:id="rId4"/>
    <p:sldId id="261" r:id="rId5"/>
    <p:sldId id="264" r:id="rId6"/>
    <p:sldId id="262" r:id="rId7"/>
    <p:sldId id="258" r:id="rId8"/>
    <p:sldId id="260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D41933-E96C-2145-88FC-09BD40DED822}">
          <p14:sldIdLst>
            <p14:sldId id="257"/>
            <p14:sldId id="263"/>
            <p14:sldId id="266"/>
            <p14:sldId id="261"/>
            <p14:sldId id="264"/>
          </p14:sldIdLst>
        </p14:section>
        <p14:section name="KOPIERVORLAGEN" id="{CCDE774B-C3CE-C347-9B3F-65B79F8C99B7}">
          <p14:sldIdLst>
            <p14:sldId id="262"/>
            <p14:sldId id="258"/>
            <p14:sldId id="260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43" autoAdjust="0"/>
  </p:normalViewPr>
  <p:slideViewPr>
    <p:cSldViewPr snapToGrid="0" snapToObjects="1">
      <p:cViewPr varScale="1">
        <p:scale>
          <a:sx n="89" d="100"/>
          <a:sy n="89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7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6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4456-570E-3048-9ED9-EFE91829A194}" type="datetimeFigureOut">
              <a:rPr lang="en-US" smtClean="0"/>
              <a:t>26.03.18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034033" y="5872999"/>
            <a:ext cx="20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Lernergebnis</a:t>
            </a:r>
            <a:endParaRPr lang="de-AT" sz="280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502691" y="3245649"/>
            <a:ext cx="161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Lernklima</a:t>
            </a:r>
            <a:endParaRPr lang="de-AT" sz="2800"/>
          </a:p>
        </p:txBody>
      </p:sp>
      <p:sp>
        <p:nvSpPr>
          <p:cNvPr id="11" name="TextBox 10"/>
          <p:cNvSpPr txBox="1"/>
          <p:nvPr/>
        </p:nvSpPr>
        <p:spPr>
          <a:xfrm>
            <a:off x="1482218" y="212309"/>
            <a:ext cx="6813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Wie zufrieden bist du mit der letzten Stunde?</a:t>
            </a:r>
            <a:endParaRPr lang="de-AT" sz="280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31" y="5721734"/>
            <a:ext cx="577849" cy="576612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568" y="5711332"/>
            <a:ext cx="591999" cy="587013"/>
          </a:xfrm>
          <a:prstGeom prst="rect">
            <a:avLst/>
          </a:prstGeom>
        </p:spPr>
      </p:pic>
      <p:pic>
        <p:nvPicPr>
          <p:cNvPr id="16" name="Picture 1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78" y="889622"/>
            <a:ext cx="523220" cy="518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9899" y="6449611"/>
            <a:ext cx="333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Feedback mit Koordinatensystem (Beispiel)</a:t>
            </a:r>
            <a:endParaRPr lang="de-AT" sz="140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edkimo.com</a:t>
            </a:r>
            <a:endParaRPr lang="de-AT" sz="140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4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28727" y="3358580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28727" y="318489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68490" y="318489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727" y="1372006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28727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8490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9899" y="6449611"/>
            <a:ext cx="2226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Ein-Punkt-Abfrage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9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35705" y="1408053"/>
            <a:ext cx="20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Lernergebnis</a:t>
            </a:r>
            <a:endParaRPr lang="de-AT" sz="2800"/>
          </a:p>
        </p:txBody>
      </p:sp>
      <p:sp>
        <p:nvSpPr>
          <p:cNvPr id="8" name="TextBox 7"/>
          <p:cNvSpPr txBox="1"/>
          <p:nvPr/>
        </p:nvSpPr>
        <p:spPr>
          <a:xfrm>
            <a:off x="2875602" y="1408053"/>
            <a:ext cx="161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Lernklima</a:t>
            </a:r>
            <a:endParaRPr lang="de-AT" sz="2800"/>
          </a:p>
        </p:txBody>
      </p:sp>
      <p:sp>
        <p:nvSpPr>
          <p:cNvPr id="11" name="TextBox 10"/>
          <p:cNvSpPr txBox="1"/>
          <p:nvPr/>
        </p:nvSpPr>
        <p:spPr>
          <a:xfrm>
            <a:off x="1482218" y="212309"/>
            <a:ext cx="6813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Wie zufrieden bist du mit der letzten Stunde?</a:t>
            </a:r>
            <a:endParaRPr lang="de-AT" sz="280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28" y="4432525"/>
            <a:ext cx="831428" cy="829648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62" y="2750428"/>
            <a:ext cx="857919" cy="850694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975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Feedback mit Vierfeldertafel (Beispiel)</a:t>
            </a:r>
            <a:endParaRPr lang="de-AT" sz="140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edkimo.com</a:t>
            </a:r>
            <a:endParaRPr lang="de-AT" sz="140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0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2368629" y="242227"/>
            <a:ext cx="4507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Feedback zur Gruppenarbeit</a:t>
            </a:r>
            <a:endParaRPr lang="de-AT" sz="280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711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Feedback mit Fadenkreuz(Beispiel)</a:t>
            </a:r>
            <a:endParaRPr lang="de-AT" sz="140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edkimo.com</a:t>
            </a:r>
            <a:endParaRPr lang="de-AT" sz="140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36411" y="928985"/>
            <a:ext cx="26306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200" smtClean="0"/>
              <a:t>Es hat Spaß gemacht.</a:t>
            </a:r>
            <a:endParaRPr lang="de-AT" sz="220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343392" y="5958618"/>
            <a:ext cx="22167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200" smtClean="0"/>
              <a:t>Es war langweilig.</a:t>
            </a:r>
            <a:endParaRPr lang="de-AT" sz="220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55061" y="3067338"/>
            <a:ext cx="11674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Ich habe </a:t>
            </a:r>
          </a:p>
          <a:p>
            <a:r>
              <a:rPr lang="de-AT" sz="2200" smtClean="0"/>
              <a:t>wenig </a:t>
            </a:r>
          </a:p>
          <a:p>
            <a:r>
              <a:rPr lang="de-AT" sz="2200" smtClean="0"/>
              <a:t>gelernt.</a:t>
            </a:r>
            <a:endParaRPr lang="de-AT" sz="220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006804" y="3083390"/>
            <a:ext cx="1159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Ich habe </a:t>
            </a:r>
          </a:p>
          <a:p>
            <a:r>
              <a:rPr lang="de-AT" sz="2200" smtClean="0"/>
              <a:t>viel </a:t>
            </a:r>
          </a:p>
          <a:p>
            <a:r>
              <a:rPr lang="de-AT" sz="2200" smtClean="0"/>
              <a:t>gelernt.</a:t>
            </a:r>
            <a:endParaRPr lang="de-AT" sz="2200" smtClean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3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2457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Feedback-Zielscheibe (Beispiel)</a:t>
            </a:r>
            <a:endParaRPr lang="de-AT" sz="140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edkimo.com</a:t>
            </a:r>
            <a:endParaRPr lang="de-AT" sz="140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10698" y="678830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  <p:sp>
        <p:nvSpPr>
          <p:cNvPr id="23" name="TextBox 22"/>
          <p:cNvSpPr txBox="1"/>
          <p:nvPr/>
        </p:nvSpPr>
        <p:spPr>
          <a:xfrm>
            <a:off x="1727843" y="121460"/>
            <a:ext cx="5753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smtClean="0"/>
              <a:t>Wie war die letzte Unterrichtseinheit?</a:t>
            </a:r>
            <a:endParaRPr lang="de-AT" sz="2800"/>
          </a:p>
        </p:txBody>
      </p:sp>
      <p:sp>
        <p:nvSpPr>
          <p:cNvPr id="24" name="TextBox 23"/>
          <p:cNvSpPr txBox="1"/>
          <p:nvPr/>
        </p:nvSpPr>
        <p:spPr>
          <a:xfrm>
            <a:off x="6801040" y="5143015"/>
            <a:ext cx="1619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200" smtClean="0"/>
              <a:t>Lernklima </a:t>
            </a:r>
          </a:p>
          <a:p>
            <a:pPr algn="r"/>
            <a:r>
              <a:rPr lang="de-AT" sz="2200" smtClean="0"/>
              <a:t>in der Klasse</a:t>
            </a:r>
            <a:endParaRPr lang="de-AT" sz="2200"/>
          </a:p>
        </p:txBody>
      </p:sp>
      <p:sp>
        <p:nvSpPr>
          <p:cNvPr id="25" name="TextBox 24"/>
          <p:cNvSpPr txBox="1"/>
          <p:nvPr/>
        </p:nvSpPr>
        <p:spPr>
          <a:xfrm>
            <a:off x="823956" y="5095425"/>
            <a:ext cx="144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Meine </a:t>
            </a:r>
          </a:p>
          <a:p>
            <a:r>
              <a:rPr lang="de-AT" sz="2200" smtClean="0"/>
              <a:t>Motivation</a:t>
            </a:r>
            <a:endParaRPr lang="de-AT" sz="2200"/>
          </a:p>
        </p:txBody>
      </p:sp>
      <p:sp>
        <p:nvSpPr>
          <p:cNvPr id="26" name="TextBox 25"/>
          <p:cNvSpPr txBox="1"/>
          <p:nvPr/>
        </p:nvSpPr>
        <p:spPr>
          <a:xfrm>
            <a:off x="602411" y="1029692"/>
            <a:ext cx="14862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Thema und </a:t>
            </a:r>
          </a:p>
          <a:p>
            <a:r>
              <a:rPr lang="de-AT" sz="2200" smtClean="0"/>
              <a:t>Lerninhalte</a:t>
            </a:r>
            <a:endParaRPr lang="de-AT" sz="2200"/>
          </a:p>
        </p:txBody>
      </p:sp>
      <p:sp>
        <p:nvSpPr>
          <p:cNvPr id="27" name="TextBox 26"/>
          <p:cNvSpPr txBox="1"/>
          <p:nvPr/>
        </p:nvSpPr>
        <p:spPr>
          <a:xfrm>
            <a:off x="6696993" y="1029692"/>
            <a:ext cx="1906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200" smtClean="0"/>
              <a:t>Methoden und </a:t>
            </a:r>
          </a:p>
          <a:p>
            <a:pPr algn="r"/>
            <a:r>
              <a:rPr lang="de-AT" sz="2200" smtClean="0"/>
              <a:t>Gestaltung</a:t>
            </a:r>
            <a:endParaRPr lang="de-AT" sz="2200"/>
          </a:p>
        </p:txBody>
      </p:sp>
    </p:spTree>
    <p:extLst>
      <p:ext uri="{BB962C8B-B14F-4D97-AF65-F5344CB8AC3E}">
        <p14:creationId xmlns:p14="http://schemas.microsoft.com/office/powerpoint/2010/main" val="118064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16" y="5663956"/>
            <a:ext cx="622746" cy="621413"/>
          </a:xfrm>
          <a:prstGeom prst="rect">
            <a:avLst/>
          </a:prstGeom>
        </p:spPr>
      </p:pic>
      <p:pic>
        <p:nvPicPr>
          <p:cNvPr id="6" name="Picture 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87" y="5708044"/>
            <a:ext cx="582228" cy="5773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12014" y="3467130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12014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51777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727" y="1372006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28727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8490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53250" y="266785"/>
            <a:ext cx="4267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/>
              <a:t>Das neue Thema fand ich …</a:t>
            </a:r>
            <a:endParaRPr lang="de-AT" sz="2800" b="1"/>
          </a:p>
        </p:txBody>
      </p:sp>
      <p:sp>
        <p:nvSpPr>
          <p:cNvPr id="29" name="TextBox 28"/>
          <p:cNvSpPr txBox="1"/>
          <p:nvPr/>
        </p:nvSpPr>
        <p:spPr>
          <a:xfrm>
            <a:off x="2094353" y="2426282"/>
            <a:ext cx="4985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/>
              <a:t>Die Aufgabenstellung fand ich …</a:t>
            </a:r>
            <a:endParaRPr lang="de-AT" sz="2800" b="1"/>
          </a:p>
        </p:txBody>
      </p:sp>
      <p:sp>
        <p:nvSpPr>
          <p:cNvPr id="30" name="TextBox 29"/>
          <p:cNvSpPr txBox="1"/>
          <p:nvPr/>
        </p:nvSpPr>
        <p:spPr>
          <a:xfrm>
            <a:off x="793777" y="3585465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schwer</a:t>
            </a:r>
            <a:endParaRPr lang="de-AT" sz="2200"/>
          </a:p>
        </p:txBody>
      </p:sp>
      <p:sp>
        <p:nvSpPr>
          <p:cNvPr id="31" name="TextBox 30"/>
          <p:cNvSpPr txBox="1"/>
          <p:nvPr/>
        </p:nvSpPr>
        <p:spPr>
          <a:xfrm>
            <a:off x="7300863" y="3644822"/>
            <a:ext cx="8165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leicht</a:t>
            </a:r>
            <a:endParaRPr lang="de-AT" sz="2200"/>
          </a:p>
        </p:txBody>
      </p:sp>
      <p:sp>
        <p:nvSpPr>
          <p:cNvPr id="32" name="TextBox 31"/>
          <p:cNvSpPr txBox="1"/>
          <p:nvPr/>
        </p:nvSpPr>
        <p:spPr>
          <a:xfrm>
            <a:off x="798955" y="1573112"/>
            <a:ext cx="1311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spannend</a:t>
            </a:r>
            <a:endParaRPr lang="de-AT" sz="2200"/>
          </a:p>
        </p:txBody>
      </p:sp>
      <p:sp>
        <p:nvSpPr>
          <p:cNvPr id="33" name="TextBox 32"/>
          <p:cNvSpPr txBox="1"/>
          <p:nvPr/>
        </p:nvSpPr>
        <p:spPr>
          <a:xfrm>
            <a:off x="6938048" y="1590641"/>
            <a:ext cx="1334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smtClean="0"/>
              <a:t>langweilig</a:t>
            </a:r>
            <a:endParaRPr lang="de-AT" sz="2200"/>
          </a:p>
        </p:txBody>
      </p:sp>
      <p:sp>
        <p:nvSpPr>
          <p:cNvPr id="34" name="TextBox 33"/>
          <p:cNvSpPr txBox="1"/>
          <p:nvPr/>
        </p:nvSpPr>
        <p:spPr>
          <a:xfrm>
            <a:off x="2110620" y="4576105"/>
            <a:ext cx="4960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/>
              <a:t>Wie hat dir die Stunde gefallen?</a:t>
            </a:r>
            <a:endParaRPr lang="de-AT" sz="2800" b="1"/>
          </a:p>
        </p:txBody>
      </p:sp>
      <p:sp>
        <p:nvSpPr>
          <p:cNvPr id="35" name="TextBox 34"/>
          <p:cNvSpPr txBox="1"/>
          <p:nvPr/>
        </p:nvSpPr>
        <p:spPr>
          <a:xfrm>
            <a:off x="159899" y="6449611"/>
            <a:ext cx="3249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Feedback mit Ein-Punkt-Abfrage (Beispiel)</a:t>
            </a:r>
            <a:endParaRPr lang="de-AT" sz="1400" smtClean="0"/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smtClean="0"/>
              <a:t>edkimo.com</a:t>
            </a:r>
            <a:endParaRPr lang="de-AT" sz="140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5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59899" y="6449611"/>
            <a:ext cx="3333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Koordinatensystem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1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971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Vierfeldertafel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1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245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Feedback-</a:t>
            </a:r>
            <a:r>
              <a:rPr lang="en-US" sz="1400" dirty="0" err="1"/>
              <a:t>Z</a:t>
            </a:r>
            <a:r>
              <a:rPr lang="en-US" sz="1400" dirty="0" err="1" smtClean="0"/>
              <a:t>ielscheibe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00680" y="455933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9188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2758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Feedback </a:t>
            </a:r>
            <a:r>
              <a:rPr lang="en-US" sz="1400" dirty="0" err="1" smtClean="0"/>
              <a:t>mit</a:t>
            </a:r>
            <a:r>
              <a:rPr lang="en-US" sz="1400" dirty="0" smtClean="0"/>
              <a:t> </a:t>
            </a:r>
            <a:r>
              <a:rPr lang="en-US" sz="1400" dirty="0" err="1" smtClean="0"/>
              <a:t>Fadenkreuz</a:t>
            </a:r>
            <a:r>
              <a:rPr lang="en-US" sz="1400" dirty="0" smtClean="0"/>
              <a:t> (</a:t>
            </a:r>
            <a:r>
              <a:rPr lang="en-US" sz="1400" dirty="0" err="1" smtClean="0"/>
              <a:t>Vorlage</a:t>
            </a:r>
            <a:r>
              <a:rPr lang="en-US" sz="1400" dirty="0" smtClean="0"/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0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160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Sebastian</cp:lastModifiedBy>
  <cp:revision>17</cp:revision>
  <dcterms:created xsi:type="dcterms:W3CDTF">2014-11-19T09:46:58Z</dcterms:created>
  <dcterms:modified xsi:type="dcterms:W3CDTF">2018-03-26T14:53:45Z</dcterms:modified>
</cp:coreProperties>
</file>