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6" r:id="rId4"/>
    <p:sldId id="261" r:id="rId5"/>
    <p:sldId id="264" r:id="rId6"/>
    <p:sldId id="262" r:id="rId7"/>
    <p:sldId id="258" r:id="rId8"/>
    <p:sldId id="260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D41933-E96C-2145-88FC-09BD40DED822}">
          <p14:sldIdLst>
            <p14:sldId id="257"/>
            <p14:sldId id="263"/>
            <p14:sldId id="266"/>
            <p14:sldId id="261"/>
            <p14:sldId id="264"/>
          </p14:sldIdLst>
        </p14:section>
        <p14:section name="KOPIERVORLAGEN" id="{CCDE774B-C3CE-C347-9B3F-65B79F8C99B7}">
          <p14:sldIdLst>
            <p14:sldId id="262"/>
            <p14:sldId id="258"/>
            <p14:sldId id="260"/>
            <p14:sldId id="267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43" autoAdjust="0"/>
  </p:normalViewPr>
  <p:slideViewPr>
    <p:cSldViewPr snapToGrid="0" snapToObjects="1">
      <p:cViewPr varScale="1">
        <p:scale>
          <a:sx n="117" d="100"/>
          <a:sy n="117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7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7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1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6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4456-570E-3048-9ED9-EFE91829A194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80876" y="1222441"/>
            <a:ext cx="4559424" cy="4564699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97000">
                <a:srgbClr val="FFFFFF"/>
              </a:gs>
            </a:gsLst>
            <a:lin ang="81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648311" y="1149029"/>
            <a:ext cx="4651720" cy="4638112"/>
            <a:chOff x="1497543" y="1093692"/>
            <a:chExt cx="5055707" cy="504091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97543" y="6134608"/>
              <a:ext cx="505570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518159" y="1093692"/>
              <a:ext cx="0" cy="5040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518159" y="1093692"/>
              <a:ext cx="5035091" cy="504091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034033" y="5872999"/>
            <a:ext cx="20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Lernergebnis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502691" y="3245649"/>
            <a:ext cx="161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Lernklima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82218" y="212309"/>
            <a:ext cx="6813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zufrieden</a:t>
            </a:r>
            <a:r>
              <a:rPr lang="en-US" sz="2800" dirty="0" smtClean="0"/>
              <a:t> </a:t>
            </a:r>
            <a:r>
              <a:rPr lang="en-US" sz="2800" dirty="0" err="1" smtClean="0"/>
              <a:t>bist</a:t>
            </a:r>
            <a:r>
              <a:rPr lang="en-US" sz="2800" dirty="0" smtClean="0"/>
              <a:t> du </a:t>
            </a:r>
            <a:r>
              <a:rPr lang="en-US" sz="2800" dirty="0" err="1" smtClean="0"/>
              <a:t>mit</a:t>
            </a:r>
            <a:r>
              <a:rPr lang="en-US" sz="2800" dirty="0" smtClean="0"/>
              <a:t> der </a:t>
            </a:r>
            <a:r>
              <a:rPr lang="en-US" sz="2800" dirty="0" err="1" smtClean="0"/>
              <a:t>letzten</a:t>
            </a:r>
            <a:r>
              <a:rPr lang="en-US" sz="2800" dirty="0" smtClean="0"/>
              <a:t> </a:t>
            </a:r>
            <a:r>
              <a:rPr lang="en-US" sz="2800" dirty="0" err="1" smtClean="0"/>
              <a:t>Stunde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431" y="5721734"/>
            <a:ext cx="577849" cy="576612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568" y="5711332"/>
            <a:ext cx="591999" cy="587013"/>
          </a:xfrm>
          <a:prstGeom prst="rect">
            <a:avLst/>
          </a:prstGeom>
        </p:spPr>
      </p:pic>
      <p:pic>
        <p:nvPicPr>
          <p:cNvPr id="16" name="Picture 1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78" y="889622"/>
            <a:ext cx="523220" cy="5188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9899" y="6449611"/>
            <a:ext cx="333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Koordinatensystem</a:t>
            </a:r>
            <a:r>
              <a:rPr lang="en-US" sz="1400" dirty="0" smtClean="0"/>
              <a:t> (</a:t>
            </a:r>
            <a:r>
              <a:rPr lang="en-US" sz="1400" dirty="0" err="1" smtClean="0"/>
              <a:t>Beispiel</a:t>
            </a:r>
            <a:r>
              <a:rPr lang="en-US" sz="1400" dirty="0" smtClean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9" name="Picture 1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4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95301" y="5406068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95301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735064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28727" y="3358580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28727" y="318489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768490" y="318489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28727" y="1372006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28727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68490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9899" y="6449611"/>
            <a:ext cx="2226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Ein-Punkt-Abfrage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7" name="Picture 36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9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82745" y="2227208"/>
            <a:ext cx="4632751" cy="3559931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63776" y="5787139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82745" y="2227208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3"/>
          </p:cNvCxnSpPr>
          <p:nvPr/>
        </p:nvCxnSpPr>
        <p:spPr>
          <a:xfrm>
            <a:off x="941618" y="4007174"/>
            <a:ext cx="617387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35705" y="1408053"/>
            <a:ext cx="20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Lernergebnis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875602" y="1408053"/>
            <a:ext cx="161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Lernklima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82218" y="212309"/>
            <a:ext cx="6813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zufrieden</a:t>
            </a:r>
            <a:r>
              <a:rPr lang="en-US" sz="2800" dirty="0" smtClean="0"/>
              <a:t> </a:t>
            </a:r>
            <a:r>
              <a:rPr lang="en-US" sz="2800" dirty="0" err="1" smtClean="0"/>
              <a:t>bist</a:t>
            </a:r>
            <a:r>
              <a:rPr lang="en-US" sz="2800" dirty="0" smtClean="0"/>
              <a:t> du </a:t>
            </a:r>
            <a:r>
              <a:rPr lang="en-US" sz="2800" dirty="0" err="1" smtClean="0"/>
              <a:t>mit</a:t>
            </a:r>
            <a:r>
              <a:rPr lang="en-US" sz="2800" dirty="0" smtClean="0"/>
              <a:t> der </a:t>
            </a:r>
            <a:r>
              <a:rPr lang="en-US" sz="2800" dirty="0" err="1" smtClean="0"/>
              <a:t>letzten</a:t>
            </a:r>
            <a:r>
              <a:rPr lang="en-US" sz="2800" dirty="0" smtClean="0"/>
              <a:t> </a:t>
            </a:r>
            <a:r>
              <a:rPr lang="en-US" sz="2800" dirty="0" err="1" smtClean="0"/>
              <a:t>Stunde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28" y="4432525"/>
            <a:ext cx="831428" cy="829648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62" y="2750428"/>
            <a:ext cx="857919" cy="850694"/>
          </a:xfrm>
          <a:prstGeom prst="rect">
            <a:avLst/>
          </a:prstGeom>
        </p:spPr>
      </p:pic>
      <p:cxnSp>
        <p:nvCxnSpPr>
          <p:cNvPr id="17" name="Straight Connector 16"/>
          <p:cNvCxnSpPr>
            <a:stCxn id="10" idx="2"/>
          </p:cNvCxnSpPr>
          <p:nvPr/>
        </p:nvCxnSpPr>
        <p:spPr>
          <a:xfrm flipV="1">
            <a:off x="4799121" y="1186183"/>
            <a:ext cx="0" cy="46009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15496" y="2227207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63776" y="2227207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975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Vierfeldertafel</a:t>
            </a:r>
            <a:r>
              <a:rPr lang="en-US" sz="1400" dirty="0" smtClean="0"/>
              <a:t> (</a:t>
            </a:r>
            <a:r>
              <a:rPr lang="en-US" sz="1400" dirty="0" err="1" smtClean="0"/>
              <a:t>Beispiel</a:t>
            </a:r>
            <a:r>
              <a:rPr lang="en-US" sz="1400" dirty="0" smtClean="0"/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0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486061" y="1574052"/>
            <a:ext cx="4268053" cy="4308573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8629" y="242227"/>
            <a:ext cx="4507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Feedback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Gruppenarbeit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72367" y="1476356"/>
            <a:ext cx="0" cy="4482262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711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Fadenkreuz</a:t>
            </a:r>
            <a:r>
              <a:rPr lang="en-US" sz="1400" dirty="0" smtClean="0"/>
              <a:t>(</a:t>
            </a:r>
            <a:r>
              <a:rPr lang="en-US" sz="1400" dirty="0" err="1" smtClean="0"/>
              <a:t>Beispiel</a:t>
            </a:r>
            <a:r>
              <a:rPr lang="en-US" sz="1400" dirty="0" smtClean="0"/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36411" y="928985"/>
            <a:ext cx="26306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err="1" smtClean="0"/>
              <a:t>Es</a:t>
            </a:r>
            <a:r>
              <a:rPr lang="en-US" sz="2200" dirty="0" smtClean="0"/>
              <a:t> hat </a:t>
            </a:r>
            <a:r>
              <a:rPr lang="en-US" sz="2200" dirty="0" err="1" smtClean="0"/>
              <a:t>Spaß</a:t>
            </a:r>
            <a:r>
              <a:rPr lang="en-US" sz="2200" dirty="0" smtClean="0"/>
              <a:t> </a:t>
            </a:r>
            <a:r>
              <a:rPr lang="en-US" sz="2200" dirty="0" err="1" smtClean="0"/>
              <a:t>gemacht</a:t>
            </a:r>
            <a:r>
              <a:rPr lang="en-US" sz="2200" dirty="0" smtClean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3392" y="5958618"/>
            <a:ext cx="22167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err="1" smtClean="0"/>
              <a:t>Es</a:t>
            </a:r>
            <a:r>
              <a:rPr lang="en-US" sz="2200" dirty="0" smtClean="0"/>
              <a:t> war </a:t>
            </a:r>
            <a:r>
              <a:rPr lang="en-US" sz="2200" dirty="0" err="1" smtClean="0"/>
              <a:t>langweilig</a:t>
            </a:r>
            <a:r>
              <a:rPr lang="en-US" sz="2200" dirty="0" smtClean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5061" y="3067338"/>
            <a:ext cx="11674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Ich</a:t>
            </a:r>
            <a:r>
              <a:rPr lang="en-US" sz="2200" dirty="0" smtClean="0"/>
              <a:t> </a:t>
            </a:r>
            <a:r>
              <a:rPr lang="en-US" sz="2200" dirty="0" err="1" smtClean="0"/>
              <a:t>habe</a:t>
            </a:r>
            <a:r>
              <a:rPr lang="en-US" sz="2200" dirty="0" smtClean="0"/>
              <a:t> </a:t>
            </a:r>
          </a:p>
          <a:p>
            <a:r>
              <a:rPr lang="en-US" sz="2200" dirty="0" err="1"/>
              <a:t>w</a:t>
            </a:r>
            <a:r>
              <a:rPr lang="en-US" sz="2200" dirty="0" err="1" smtClean="0"/>
              <a:t>enig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gelernt</a:t>
            </a:r>
            <a:r>
              <a:rPr lang="en-US" sz="2200" dirty="0"/>
              <a:t>.</a:t>
            </a:r>
            <a:endParaRPr lang="en-US" sz="22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006804" y="3083390"/>
            <a:ext cx="1159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Ich</a:t>
            </a:r>
            <a:r>
              <a:rPr lang="en-US" sz="2200" dirty="0" smtClean="0"/>
              <a:t> </a:t>
            </a:r>
            <a:r>
              <a:rPr lang="en-US" sz="2200" dirty="0" err="1" smtClean="0"/>
              <a:t>habe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viel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gelernt</a:t>
            </a:r>
            <a:r>
              <a:rPr lang="en-US" sz="2200" dirty="0" smtClean="0"/>
              <a:t>.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377252" y="3669181"/>
            <a:ext cx="4499292" cy="0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3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9899" y="6449611"/>
            <a:ext cx="2457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Feedback-</a:t>
            </a:r>
            <a:r>
              <a:rPr lang="en-US" sz="1400" dirty="0" err="1"/>
              <a:t>Z</a:t>
            </a:r>
            <a:r>
              <a:rPr lang="en-US" sz="1400" dirty="0" err="1" smtClean="0"/>
              <a:t>ielscheibe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Beispiel</a:t>
            </a:r>
            <a:r>
              <a:rPr lang="en-US" sz="1400" dirty="0" smtClean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8" name="Picture 17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210698" y="678830"/>
            <a:ext cx="6401887" cy="5905425"/>
            <a:chOff x="853319" y="336522"/>
            <a:chExt cx="6936360" cy="639845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332354" y="336522"/>
              <a:ext cx="0" cy="639845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853319" y="564552"/>
              <a:ext cx="6936360" cy="5958208"/>
              <a:chOff x="966098" y="542840"/>
              <a:chExt cx="6936360" cy="595820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966098" y="3507819"/>
                <a:ext cx="693636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1450946" y="542840"/>
                <a:ext cx="5958208" cy="5958208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454263" y="1532026"/>
                <a:ext cx="3951573" cy="3951573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52209" y="2729978"/>
                <a:ext cx="1555681" cy="1555681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 descr="smiley-happy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4768" y="3274519"/>
                <a:ext cx="470563" cy="466600"/>
              </a:xfrm>
              <a:prstGeom prst="rect">
                <a:avLst/>
              </a:prstGeom>
            </p:spPr>
          </p:pic>
        </p:grpSp>
      </p:grpSp>
      <p:sp>
        <p:nvSpPr>
          <p:cNvPr id="23" name="TextBox 22"/>
          <p:cNvSpPr txBox="1"/>
          <p:nvPr/>
        </p:nvSpPr>
        <p:spPr>
          <a:xfrm>
            <a:off x="1727843" y="121460"/>
            <a:ext cx="5559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Wir</a:t>
            </a:r>
            <a:r>
              <a:rPr lang="en-US" sz="2800" dirty="0" smtClean="0"/>
              <a:t> war die </a:t>
            </a:r>
            <a:r>
              <a:rPr lang="en-US" sz="2800" dirty="0" err="1" smtClean="0"/>
              <a:t>letzte</a:t>
            </a:r>
            <a:r>
              <a:rPr lang="en-US" sz="2800" dirty="0" smtClean="0"/>
              <a:t> </a:t>
            </a:r>
            <a:r>
              <a:rPr lang="en-US" sz="2800" dirty="0" err="1" smtClean="0"/>
              <a:t>Unterrichteinheit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801040" y="5143015"/>
            <a:ext cx="1619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err="1" smtClean="0"/>
              <a:t>Lernklima</a:t>
            </a:r>
            <a:r>
              <a:rPr lang="en-US" sz="2200" dirty="0" smtClean="0"/>
              <a:t> </a:t>
            </a:r>
          </a:p>
          <a:p>
            <a:pPr algn="r"/>
            <a:r>
              <a:rPr lang="en-US" sz="2200" dirty="0" smtClean="0"/>
              <a:t>in der </a:t>
            </a:r>
            <a:r>
              <a:rPr lang="en-US" sz="2200" dirty="0" err="1" smtClean="0"/>
              <a:t>Klasse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823956" y="5095425"/>
            <a:ext cx="144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Meine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Motivation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602411" y="1029692"/>
            <a:ext cx="14862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Thema</a:t>
            </a:r>
            <a:r>
              <a:rPr lang="en-US" sz="2200" dirty="0" smtClean="0"/>
              <a:t> und </a:t>
            </a:r>
          </a:p>
          <a:p>
            <a:r>
              <a:rPr lang="en-US" sz="2200" dirty="0" err="1" smtClean="0"/>
              <a:t>Lerninhalte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6696993" y="1029692"/>
            <a:ext cx="1906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err="1" smtClean="0"/>
              <a:t>Methoden</a:t>
            </a:r>
            <a:r>
              <a:rPr lang="en-US" sz="2200" dirty="0" smtClean="0"/>
              <a:t> und </a:t>
            </a:r>
          </a:p>
          <a:p>
            <a:pPr algn="r"/>
            <a:r>
              <a:rPr lang="en-US" sz="2200" dirty="0" err="1" smtClean="0"/>
              <a:t>Gestaltung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8064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95301" y="5406068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16" y="5663956"/>
            <a:ext cx="622746" cy="621413"/>
          </a:xfrm>
          <a:prstGeom prst="rect">
            <a:avLst/>
          </a:prstGeom>
        </p:spPr>
      </p:pic>
      <p:pic>
        <p:nvPicPr>
          <p:cNvPr id="6" name="Picture 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87" y="5708044"/>
            <a:ext cx="582228" cy="57732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395301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735064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12014" y="3467130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12014" y="329344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751777" y="329344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28727" y="1372006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28727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68490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53250" y="266785"/>
            <a:ext cx="4267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Das </a:t>
            </a:r>
            <a:r>
              <a:rPr lang="en-US" sz="2800" b="1" dirty="0" err="1" smtClean="0"/>
              <a:t>neue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Thema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ich</a:t>
            </a:r>
            <a:r>
              <a:rPr lang="en-US" sz="2800" b="1" dirty="0" smtClean="0"/>
              <a:t> …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094353" y="2426282"/>
            <a:ext cx="4985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Die </a:t>
            </a:r>
            <a:r>
              <a:rPr lang="en-US" sz="2800" b="1" dirty="0" err="1" smtClean="0"/>
              <a:t>Aufgabenstellung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ich</a:t>
            </a:r>
            <a:r>
              <a:rPr lang="en-US" sz="2800" b="1" dirty="0" smtClean="0"/>
              <a:t> …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93777" y="3585465"/>
            <a:ext cx="1005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schwer</a:t>
            </a:r>
            <a:endParaRPr lang="en-US" sz="2200" dirty="0"/>
          </a:p>
        </p:txBody>
      </p:sp>
      <p:sp>
        <p:nvSpPr>
          <p:cNvPr id="31" name="TextBox 30"/>
          <p:cNvSpPr txBox="1"/>
          <p:nvPr/>
        </p:nvSpPr>
        <p:spPr>
          <a:xfrm>
            <a:off x="7300863" y="3644822"/>
            <a:ext cx="8165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l</a:t>
            </a:r>
            <a:r>
              <a:rPr lang="en-US" sz="2200" dirty="0" err="1" smtClean="0"/>
              <a:t>eicht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798955" y="1573112"/>
            <a:ext cx="13116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spannend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6938048" y="1590641"/>
            <a:ext cx="13346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langweilig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0620" y="4576105"/>
            <a:ext cx="4960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Wie</a:t>
            </a:r>
            <a:r>
              <a:rPr lang="en-US" sz="2800" b="1" dirty="0" smtClean="0"/>
              <a:t> hat </a:t>
            </a:r>
            <a:r>
              <a:rPr lang="en-US" sz="2800" b="1" dirty="0" err="1" smtClean="0"/>
              <a:t>dir</a:t>
            </a:r>
            <a:r>
              <a:rPr lang="en-US" sz="2800" b="1" dirty="0" smtClean="0"/>
              <a:t> die </a:t>
            </a:r>
            <a:r>
              <a:rPr lang="en-US" sz="2800" b="1" dirty="0" err="1" smtClean="0"/>
              <a:t>Stunde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gefallen</a:t>
            </a:r>
            <a:r>
              <a:rPr lang="en-US" sz="2800" b="1" dirty="0"/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9899" y="6449611"/>
            <a:ext cx="3249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Ein-Punkt-Abfrage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Beispiel</a:t>
            </a:r>
            <a:r>
              <a:rPr lang="en-US" sz="1400" dirty="0" smtClean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7" name="Picture 36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5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80876" y="1222441"/>
            <a:ext cx="4559424" cy="4564699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97000">
                <a:srgbClr val="FFFFFF"/>
              </a:gs>
            </a:gsLst>
            <a:lin ang="81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648311" y="1149029"/>
            <a:ext cx="4651720" cy="4638112"/>
            <a:chOff x="1497543" y="1093692"/>
            <a:chExt cx="5055707" cy="504091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97543" y="6134608"/>
              <a:ext cx="505570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518159" y="1093692"/>
              <a:ext cx="0" cy="5040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518159" y="1093692"/>
              <a:ext cx="5035091" cy="504091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59899" y="6449611"/>
            <a:ext cx="3333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Koordinatensystem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9" name="Picture 1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1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82745" y="2227208"/>
            <a:ext cx="4632751" cy="3559931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63776" y="5787139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82745" y="2227208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3"/>
          </p:cNvCxnSpPr>
          <p:nvPr/>
        </p:nvCxnSpPr>
        <p:spPr>
          <a:xfrm>
            <a:off x="941618" y="4007174"/>
            <a:ext cx="617387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2"/>
          </p:cNvCxnSpPr>
          <p:nvPr/>
        </p:nvCxnSpPr>
        <p:spPr>
          <a:xfrm flipV="1">
            <a:off x="4799121" y="1186183"/>
            <a:ext cx="0" cy="46009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15496" y="2227207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63776" y="2227207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971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Vierfeldertafel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1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9899" y="6449611"/>
            <a:ext cx="2453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Feedback-</a:t>
            </a:r>
            <a:r>
              <a:rPr lang="en-US" sz="1400" dirty="0" err="1"/>
              <a:t>Z</a:t>
            </a:r>
            <a:r>
              <a:rPr lang="en-US" sz="1400" dirty="0" err="1" smtClean="0"/>
              <a:t>ielscheibe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8" name="Picture 17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200680" y="455933"/>
            <a:ext cx="6401887" cy="5905425"/>
            <a:chOff x="853319" y="336522"/>
            <a:chExt cx="6936360" cy="639845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332354" y="336522"/>
              <a:ext cx="0" cy="639845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853319" y="564552"/>
              <a:ext cx="6936360" cy="5958208"/>
              <a:chOff x="966098" y="542840"/>
              <a:chExt cx="6936360" cy="595820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966098" y="3507819"/>
                <a:ext cx="693636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1450946" y="542840"/>
                <a:ext cx="5958208" cy="5958208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454263" y="1532026"/>
                <a:ext cx="3951573" cy="3951573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52209" y="2729978"/>
                <a:ext cx="1555681" cy="1555681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 descr="smiley-happy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4768" y="3274519"/>
                <a:ext cx="470563" cy="4666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9188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486061" y="1574052"/>
            <a:ext cx="4268053" cy="4308573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72367" y="1476356"/>
            <a:ext cx="0" cy="4482262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758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Fadenkreuz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H="1">
            <a:off x="2377252" y="3669181"/>
            <a:ext cx="4499292" cy="0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0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160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Sebastian</cp:lastModifiedBy>
  <cp:revision>15</cp:revision>
  <dcterms:created xsi:type="dcterms:W3CDTF">2014-11-19T09:46:58Z</dcterms:created>
  <dcterms:modified xsi:type="dcterms:W3CDTF">2014-11-19T14:16:40Z</dcterms:modified>
</cp:coreProperties>
</file>